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385" r:id="rId3"/>
    <p:sldId id="384" r:id="rId4"/>
    <p:sldId id="429" r:id="rId5"/>
    <p:sldId id="465" r:id="rId6"/>
    <p:sldId id="466" r:id="rId7"/>
    <p:sldId id="444" r:id="rId8"/>
    <p:sldId id="430" r:id="rId9"/>
    <p:sldId id="454" r:id="rId10"/>
    <p:sldId id="433" r:id="rId11"/>
    <p:sldId id="445" r:id="rId12"/>
    <p:sldId id="464" r:id="rId13"/>
    <p:sldId id="448" r:id="rId14"/>
    <p:sldId id="462" r:id="rId15"/>
    <p:sldId id="450" r:id="rId16"/>
    <p:sldId id="463" r:id="rId17"/>
    <p:sldId id="451" r:id="rId18"/>
    <p:sldId id="452" r:id="rId19"/>
    <p:sldId id="453" r:id="rId20"/>
    <p:sldId id="437" r:id="rId21"/>
    <p:sldId id="461" r:id="rId22"/>
    <p:sldId id="435" r:id="rId23"/>
    <p:sldId id="293" r:id="rId24"/>
  </p:sldIdLst>
  <p:sldSz cx="12192000" cy="6858000"/>
  <p:notesSz cx="6858000" cy="9144000"/>
  <p:embeddedFontLst>
    <p:embeddedFont>
      <p:font typeface="Poppins Light" panose="020B0600000101010101" charset="0"/>
      <p:regular r:id="rId27"/>
      <p:italic r:id="rId28"/>
    </p:embeddedFont>
    <p:embeddedFont>
      <p:font typeface="Bebas Neue" panose="020B0606020202050201" charset="0"/>
      <p:regular r:id="rId29"/>
    </p:embeddedFont>
    <p:embeddedFont>
      <p:font typeface="Arial Unicode MS" panose="020B0604020202020204" pitchFamily="50" charset="-127"/>
      <p:regular r:id="rId30"/>
    </p:embeddedFont>
    <p:embeddedFont>
      <p:font typeface="jalnan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29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r>
              <a:rPr lang="en-US" altLang="ko-KR" dirty="0" smtClean="0"/>
              <a:t>#define</a:t>
            </a:r>
            <a:r>
              <a:rPr lang="ko-KR" altLang="en-US" dirty="0" smtClean="0"/>
              <a:t>을 이용하여 매크로 상수를 만들 수 있다 이것을 통해 반복적인 입력을 줄일 수 있다</a:t>
            </a:r>
            <a:endParaRPr lang="en-US" altLang="ko-KR" dirty="0" smtClean="0"/>
          </a:p>
          <a:p>
            <a:r>
              <a:rPr lang="en-US" altLang="ko-KR" dirty="0" smtClean="0"/>
              <a:t>For </a:t>
            </a:r>
            <a:r>
              <a:rPr lang="ko-KR" altLang="en-US" dirty="0" smtClean="0"/>
              <a:t>문은 반복 출력이 가능하기 때문에 반복적인 작업을 할 수 있다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ko-KR" altLang="en-US" dirty="0" smtClean="0"/>
              <a:t>문은 해당 조건은 만족하면 실행하도록 설정할 수 있어서 다양한 조건을 만들 수 있다</a:t>
            </a:r>
            <a:endParaRPr lang="en-US" altLang="ko-KR" dirty="0" smtClean="0"/>
          </a:p>
          <a:p>
            <a:r>
              <a:rPr lang="en-US" altLang="ko-KR" dirty="0" smtClean="0"/>
              <a:t>Switch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와 비슷하게 사용할 수 있지만 간단하게 표현을 할 수 있다</a:t>
            </a:r>
            <a:endParaRPr lang="en-US" altLang="ko-KR" dirty="0" smtClean="0"/>
          </a:p>
          <a:p>
            <a:r>
              <a:rPr lang="ko-KR" altLang="en-US" dirty="0" smtClean="0"/>
              <a:t>배열을 이용해서 숫자나 문자를 저장할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copbBoard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화면이 멈추는 기능</a:t>
            </a:r>
            <a:endParaRPr lang="en-US" altLang="ko-KR" dirty="0" smtClean="0"/>
          </a:p>
          <a:p>
            <a:r>
              <a:rPr lang="en-US" altLang="ko-KR" dirty="0" smtClean="0"/>
              <a:t>Y 2 </a:t>
            </a:r>
            <a:r>
              <a:rPr lang="ko-KR" altLang="en-US" dirty="0" smtClean="0"/>
              <a:t>축에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</a:t>
            </a:r>
            <a:r>
              <a:rPr lang="ko-KR" altLang="en-US" dirty="0" err="1" smtClean="0"/>
              <a:t>게임종료</a:t>
            </a:r>
            <a:r>
              <a:rPr lang="en-US" altLang="ko-KR" dirty="0" smtClean="0"/>
              <a:t>(Restart</a:t>
            </a:r>
            <a:r>
              <a:rPr lang="en-US" altLang="ko-KR" baseline="0" dirty="0" smtClean="0"/>
              <a:t> / End)</a:t>
            </a:r>
            <a:r>
              <a:rPr lang="ko-KR" altLang="en-US" dirty="0" smtClean="0"/>
              <a:t> 화면과 함께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함수로 인해 정지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2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테트리스에서</a:t>
            </a:r>
            <a:r>
              <a:rPr lang="ko-KR" altLang="en-US" dirty="0" smtClean="0"/>
              <a:t> 가장 중요한 틀이라고 생각되는 부분입니다</a:t>
            </a:r>
            <a:endParaRPr lang="en-US" altLang="ko-KR" dirty="0" smtClean="0"/>
          </a:p>
          <a:p>
            <a:r>
              <a:rPr lang="ko-KR" altLang="en-US" dirty="0" smtClean="0"/>
              <a:t>블록 판 제작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블록 생성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하강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블록 키 입력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줄 제거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게임 오버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키보드 입력에도 다 값이 있고 그 값을 </a:t>
            </a:r>
            <a:r>
              <a:rPr lang="en-US" altLang="ko-KR" dirty="0" err="1" smtClean="0"/>
              <a:t>ascii</a:t>
            </a:r>
            <a:r>
              <a:rPr lang="ko-KR" altLang="en-US" dirty="0" smtClean="0"/>
              <a:t>코드로 받아서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문에 사용하도록 만들었습니다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main()</a:t>
            </a:r>
            <a:r>
              <a:rPr lang="ko-KR" altLang="en-US" dirty="0" smtClean="0"/>
              <a:t>함수 밖에 함수를 만들어서 필요할 때 선언하여 사용하도록 만들었습니다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7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 판 제작입니다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Cmd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x,</a:t>
            </a:r>
            <a:r>
              <a:rPr lang="en-US" altLang="ko-KR" baseline="0" dirty="0" smtClean="0"/>
              <a:t> y </a:t>
            </a:r>
            <a:r>
              <a:rPr lang="ko-KR" altLang="en-US" baseline="0" dirty="0" smtClean="0"/>
              <a:t>의 값은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+1 </a:t>
            </a:r>
            <a:r>
              <a:rPr lang="ko-KR" altLang="en-US" baseline="0" dirty="0" smtClean="0"/>
              <a:t>씩 증가할 수록 오른쪽으로 가며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+1</a:t>
            </a:r>
            <a:r>
              <a:rPr lang="ko-KR" altLang="en-US" baseline="0" dirty="0" smtClean="0"/>
              <a:t>씩 증가하면 아래쪽으로 내려갑니다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Boarder_height</a:t>
            </a:r>
            <a:r>
              <a:rPr lang="en-US" altLang="ko-KR" baseline="0" dirty="0" smtClean="0"/>
              <a:t> / width</a:t>
            </a:r>
            <a:r>
              <a:rPr lang="ko-KR" altLang="en-US" baseline="0" dirty="0" smtClean="0"/>
              <a:t>를 블록의 높이와 넓이를 매크로 상수로 지정했습니다</a:t>
            </a:r>
            <a:r>
              <a:rPr lang="en-US" altLang="ko-KR" baseline="0" dirty="0" smtClean="0"/>
              <a:t>..</a:t>
            </a:r>
          </a:p>
          <a:p>
            <a:r>
              <a:rPr lang="ko-KR" altLang="en-US" baseline="0" dirty="0" smtClean="0"/>
              <a:t>그 값을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문으로 반복적으로 출력하여 블록 판 틀을 만들었습니다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11</a:t>
            </a:r>
            <a:r>
              <a:rPr lang="ko-KR" altLang="en-US" dirty="0" smtClean="0"/>
              <a:t>번째에</a:t>
            </a:r>
            <a:r>
              <a:rPr lang="ko-KR" altLang="en-US" baseline="0" dirty="0" smtClean="0"/>
              <a:t> 동시에  틀 제작과 그 벽을 </a:t>
            </a:r>
            <a:r>
              <a:rPr lang="en-US" altLang="ko-KR" baseline="0" dirty="0" smtClean="0"/>
              <a:t>WALL(=4) </a:t>
            </a:r>
            <a:r>
              <a:rPr lang="ko-KR" altLang="en-US" baseline="0" dirty="0" smtClean="0"/>
              <a:t>의 값을 넣습니다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하단 벽은 </a:t>
            </a:r>
            <a:r>
              <a:rPr lang="en-US" altLang="ko-KR" baseline="0" dirty="0" smtClean="0"/>
              <a:t>height</a:t>
            </a:r>
            <a:r>
              <a:rPr lang="ko-KR" altLang="en-US" baseline="0" dirty="0" smtClean="0"/>
              <a:t>로 정해서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값을 고정 시키고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문을 통해서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축의 값만 증가시켜서 틀을 만들도록 했습니다</a:t>
            </a:r>
            <a:r>
              <a:rPr lang="en-US" altLang="ko-KR" baseline="0" dirty="0" smtClean="0"/>
              <a:t>. (</a:t>
            </a:r>
            <a:r>
              <a:rPr lang="en-US" altLang="ko-KR" baseline="0" dirty="0" err="1" smtClean="0"/>
              <a:t>copyboard</a:t>
            </a:r>
            <a:r>
              <a:rPr lang="en-US" altLang="ko-KR" baseline="0" dirty="0" smtClean="0"/>
              <a:t>[y][x] </a:t>
            </a:r>
            <a:r>
              <a:rPr lang="ko-KR" altLang="en-US" baseline="0" dirty="0" smtClean="0"/>
              <a:t>에 대입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RestCopyBoard</a:t>
            </a:r>
            <a:r>
              <a:rPr lang="ko-KR" altLang="en-US" dirty="0" smtClean="0"/>
              <a:t>에 만들어진 틀 속에서 </a:t>
            </a:r>
            <a:r>
              <a:rPr lang="en-US" altLang="ko-KR" dirty="0" smtClean="0"/>
              <a:t>board[y][x]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맞게 벽 모양을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6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배열에 맞게 </a:t>
            </a:r>
            <a:r>
              <a:rPr lang="en-US" altLang="ko-KR" dirty="0" smtClean="0"/>
              <a:t>[y][x]</a:t>
            </a:r>
            <a:r>
              <a:rPr lang="ko-KR" altLang="en-US" dirty="0" smtClean="0"/>
              <a:t> 위치에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■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출력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[*][*][3][3] </a:t>
            </a:r>
            <a:r>
              <a:rPr lang="ko-KR" altLang="en-US" dirty="0" smtClean="0"/>
              <a:t>위치에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</a:t>
            </a:r>
            <a:r>
              <a:rPr lang="ko-KR" altLang="en-US" baseline="0" dirty="0" smtClean="0"/>
              <a:t>■를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0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CrushCheck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blockX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blockY</a:t>
            </a:r>
            <a:r>
              <a:rPr lang="en-US" altLang="ko-KR" baseline="0" dirty="0" smtClean="0"/>
              <a:t>, rotate)</a:t>
            </a:r>
            <a:r>
              <a:rPr lang="ko-KR" altLang="en-US" baseline="0" dirty="0" smtClean="0"/>
              <a:t>의 값을 입력을 받기때문에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속 </a:t>
            </a:r>
            <a:r>
              <a:rPr lang="en-US" altLang="ko-KR" baseline="0" dirty="0" smtClean="0"/>
              <a:t>while</a:t>
            </a:r>
            <a:r>
              <a:rPr lang="ko-KR" altLang="en-US" baseline="0" dirty="0" smtClean="0"/>
              <a:t>에 의해 계속 실행되어서 </a:t>
            </a:r>
            <a:r>
              <a:rPr lang="en-US" altLang="ko-KR" baseline="0" dirty="0" err="1" smtClean="0"/>
              <a:t>CrushCheck</a:t>
            </a:r>
            <a:r>
              <a:rPr lang="en-US" altLang="ko-KR" baseline="0" dirty="0" smtClean="0"/>
              <a:t>(0,1,0)</a:t>
            </a:r>
            <a:r>
              <a:rPr lang="ko-KR" altLang="en-US" baseline="0" dirty="0" smtClean="0"/>
              <a:t>의 값을 받기 때문에 내려옵니다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1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키에 맞는 </a:t>
            </a:r>
            <a:r>
              <a:rPr lang="en-US" altLang="ko-KR" dirty="0" err="1" smtClean="0"/>
              <a:t>ascii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코드를 매크로 상수로 지정하여 </a:t>
            </a:r>
            <a:r>
              <a:rPr lang="en-US" altLang="ko-KR" baseline="0" dirty="0" smtClean="0"/>
              <a:t>switch</a:t>
            </a:r>
            <a:r>
              <a:rPr lang="ko-KR" altLang="en-US" baseline="0" dirty="0" smtClean="0"/>
              <a:t>문에 입력을 받으면 그 값을 </a:t>
            </a:r>
            <a:r>
              <a:rPr lang="en-US" altLang="ko-KR" baseline="0" dirty="0" smtClean="0"/>
              <a:t>move</a:t>
            </a:r>
            <a:r>
              <a:rPr lang="ko-KR" altLang="en-US" baseline="0" dirty="0" smtClean="0"/>
              <a:t>에 옮겨서 실행시킨다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3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3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nseojun/ProJect_TetRis/blob/main/Tetris_project/Tetris_game.c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4052063" y="1816090"/>
            <a:ext cx="419512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9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TetRis</a:t>
            </a:r>
            <a:endParaRPr lang="ko-KR" altLang="en-US" sz="9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616546" y="3990800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  안서준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오세룡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이범식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1" y="1246374"/>
            <a:ext cx="2566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Flowchart</a:t>
            </a:r>
            <a:endParaRPr lang="ko-KR" altLang="en-US" sz="3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2" y="260062"/>
            <a:ext cx="6352059" cy="64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코드 설명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97" y="659518"/>
            <a:ext cx="5038174" cy="509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429608"/>
            <a:ext cx="4373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함수에 들어가는 함수들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29608"/>
            <a:ext cx="5619762" cy="1682514"/>
            <a:chOff x="685198" y="2359270"/>
            <a:chExt cx="5796984" cy="16825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273560"/>
              <a:ext cx="5724394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모양을 출력 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위함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28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4" y="1602316"/>
            <a:ext cx="6743700" cy="32177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63" y="1602317"/>
            <a:ext cx="3217762" cy="32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854827"/>
            <a:ext cx="4345162" cy="325997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444626"/>
            <a:ext cx="5796984" cy="2879624"/>
            <a:chOff x="685198" y="2816415"/>
            <a:chExt cx="5796984" cy="28796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62" y="4124529"/>
            <a:ext cx="524536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</a:t>
            </a:r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하강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7" y="2444626"/>
            <a:ext cx="5796985" cy="1526164"/>
            <a:chOff x="685197" y="2816415"/>
            <a:chExt cx="5796985" cy="15261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블록이 자동으로 바닥으로 내려오게 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7" y="3574355"/>
              <a:ext cx="5634465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Drop()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main()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while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문에서 계속 </a:t>
              </a:r>
              <a: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1462088"/>
            <a:ext cx="5448300" cy="39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038662"/>
            <a:ext cx="546439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jalnan" panose="020B0600000101010101" pitchFamily="50" charset="-127"/>
                <a:ea typeface="jalnan" panose="020B0600000101010101" pitchFamily="50" charset="-127"/>
              </a:rPr>
              <a:t>키보드 입력 값을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 매크로 상수로 선언하고 </a:t>
            </a: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문을 사용하여 그 상황에 맞는 경우를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ARROW 224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LEFT 75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RIGHT 77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UP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72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DOWN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80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SPACEBAR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C 99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Z 122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P 112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Enter 13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Esc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960" y="1000166"/>
            <a:ext cx="4600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392434" y="1250537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38816" y="2414871"/>
            <a:ext cx="4549518" cy="1795079"/>
            <a:chOff x="685198" y="2359270"/>
            <a:chExt cx="6118096" cy="1795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611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가로축의 블록이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10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개가 다 차면 한 줄을 지운다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9889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127494"/>
              <a:ext cx="57969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최대 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줄까지 지울 수 있고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지워진 블록 위의 블록은 아래로 내린다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1008098"/>
            <a:ext cx="700959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19558"/>
            <a:ext cx="5359514" cy="1857852"/>
            <a:chOff x="685198" y="2359270"/>
            <a:chExt cx="5796984" cy="18578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고정된 블록이  경계선에 닿으면 게임이 종료된다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712" y="988392"/>
            <a:ext cx="5962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-177501" y="982232"/>
            <a:ext cx="39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Road Map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68346" y="612900"/>
            <a:ext cx="2752220" cy="1787407"/>
            <a:chOff x="5068817" y="612900"/>
            <a:chExt cx="2752220" cy="17874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9E1C8-8A0B-4E04-BD5D-27E9E00E2DFD}"/>
                </a:ext>
              </a:extLst>
            </p:cNvPr>
            <p:cNvSpPr txBox="1"/>
            <p:nvPr/>
          </p:nvSpPr>
          <p:spPr>
            <a:xfrm>
              <a:off x="5081517" y="1476977"/>
              <a:ext cx="2739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학습 내용을 바탕으로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화면 구성을</a:t>
              </a:r>
              <a:endPara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A1721-C8BE-4356-90BB-C7E1E843BB1E}"/>
                </a:ext>
              </a:extLst>
            </p:cNvPr>
            <p:cNvSpPr/>
            <p:nvPr/>
          </p:nvSpPr>
          <p:spPr>
            <a:xfrm>
              <a:off x="5081517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프로젝트 개요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CEC79E-456C-4008-9E5C-C2841505D4F9}"/>
                </a:ext>
              </a:extLst>
            </p:cNvPr>
            <p:cNvSpPr/>
            <p:nvPr/>
          </p:nvSpPr>
          <p:spPr>
            <a:xfrm>
              <a:off x="5068817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01.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3847" y="2961141"/>
            <a:ext cx="2836708" cy="1765976"/>
            <a:chOff x="8121333" y="612900"/>
            <a:chExt cx="3409149" cy="17659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B73BF-4E1A-471B-932C-5F624CC2D352}"/>
                </a:ext>
              </a:extLst>
            </p:cNvPr>
            <p:cNvSpPr txBox="1"/>
            <p:nvPr/>
          </p:nvSpPr>
          <p:spPr>
            <a:xfrm>
              <a:off x="8134033" y="1455546"/>
              <a:ext cx="3396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#define / if / for </a:t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  / while / switch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EC0C2-BE9D-47FF-A8E2-752BB1D04AAE}"/>
                </a:ext>
              </a:extLst>
            </p:cNvPr>
            <p:cNvSpPr/>
            <p:nvPr/>
          </p:nvSpPr>
          <p:spPr>
            <a:xfrm>
              <a:off x="8134033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관련 이론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5B8AFA-4C35-40AF-9B40-2F923B04824E}"/>
                </a:ext>
              </a:extLst>
            </p:cNvPr>
            <p:cNvSpPr/>
            <p:nvPr/>
          </p:nvSpPr>
          <p:spPr>
            <a:xfrm>
              <a:off x="8121333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03.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4608" y="2961141"/>
            <a:ext cx="2648963" cy="3427969"/>
            <a:chOff x="5068817" y="2961141"/>
            <a:chExt cx="2648963" cy="3427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2B6DC8-E1CB-4D70-B413-0865E1CFEBEF}"/>
                </a:ext>
              </a:extLst>
            </p:cNvPr>
            <p:cNvSpPr txBox="1"/>
            <p:nvPr/>
          </p:nvSpPr>
          <p:spPr>
            <a:xfrm>
              <a:off x="5081518" y="3803787"/>
              <a:ext cx="26362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보드 제작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하강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이동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줄 제거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62E82-0E32-493E-924F-1050CF6A4CDF}"/>
                </a:ext>
              </a:extLst>
            </p:cNvPr>
            <p:cNvSpPr/>
            <p:nvPr/>
          </p:nvSpPr>
          <p:spPr>
            <a:xfrm>
              <a:off x="508151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코드 설명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942706-5481-48E6-BB1C-6E7CF47343DF}"/>
                </a:ext>
              </a:extLst>
            </p:cNvPr>
            <p:cNvSpPr/>
            <p:nvPr/>
          </p:nvSpPr>
          <p:spPr>
            <a:xfrm>
              <a:off x="506881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05.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25961" y="2961141"/>
            <a:ext cx="2648962" cy="864077"/>
            <a:chOff x="8121333" y="2961141"/>
            <a:chExt cx="2648962" cy="864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8134033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자체 평가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8121333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06.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74695" y="2961141"/>
            <a:ext cx="2648963" cy="1320929"/>
            <a:chOff x="1537607" y="2961141"/>
            <a:chExt cx="2648963" cy="13209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E22114-7D1B-4C3B-8005-9F5E91CC244D}"/>
                </a:ext>
              </a:extLst>
            </p:cNvPr>
            <p:cNvSpPr txBox="1"/>
            <p:nvPr/>
          </p:nvSpPr>
          <p:spPr>
            <a:xfrm>
              <a:off x="1550308" y="3912738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전체적인 순서도 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04.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625239" y="612900"/>
            <a:ext cx="2648962" cy="864077"/>
            <a:chOff x="1537607" y="2961141"/>
            <a:chExt cx="2648962" cy="8640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팀 구성원 역할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02.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5088433" y="3427928"/>
            <a:ext cx="197923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1615513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5190177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8707861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487411" y="3407925"/>
            <a:ext cx="19800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6" name="그림 개체 틀 20"/>
          <p:cNvPicPr>
            <a:picLocks noChangeAspect="1"/>
          </p:cNvPicPr>
          <p:nvPr/>
        </p:nvPicPr>
        <p:blipFill>
          <a:blip r:embed="rId3"/>
          <a:srcRect t="5714" b="5714"/>
          <a:stretch>
            <a:fillRect/>
          </a:stretch>
        </p:blipFill>
        <p:spPr>
          <a:xfrm>
            <a:off x="5088435" y="1219336"/>
            <a:ext cx="1980002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1219337"/>
            <a:ext cx="1980000" cy="197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3991136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58" y="3985847"/>
            <a:ext cx="1979231" cy="19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55" y="3985847"/>
            <a:ext cx="1980000" cy="19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8689464" y="3427928"/>
            <a:ext cx="197167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b="1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하강</a:t>
            </a:r>
            <a:endParaRPr lang="en-US" altLang="ko-KR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66" y="1200405"/>
            <a:ext cx="197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573823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자체 평가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93268" y="286530"/>
            <a:ext cx="4896799" cy="3583570"/>
            <a:chOff x="1249586" y="924858"/>
            <a:chExt cx="4122510" cy="2753627"/>
          </a:xfrm>
        </p:grpSpPr>
        <p:grpSp>
          <p:nvGrpSpPr>
            <p:cNvPr id="20" name="그룹 19"/>
            <p:cNvGrpSpPr/>
            <p:nvPr/>
          </p:nvGrpSpPr>
          <p:grpSpPr>
            <a:xfrm>
              <a:off x="2939559" y="1104123"/>
              <a:ext cx="2432537" cy="2574362"/>
              <a:chOff x="2121878" y="664507"/>
              <a:chExt cx="2432537" cy="257436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48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안서준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193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전체적인 틀을 구성하여서 조금씩 코드를 추가하면 정상적으로 돌아갈 줄 알았지만 그 과정에서 발생하는 오류가 정말 많았다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수정을 해도 팀원들과 계속 범위를 지정하지 않으니깐 오류가 많아서 소통의 중요성을 알았다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4" name="그림 개체 틀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5922604" y="286530"/>
            <a:ext cx="5663679" cy="2990094"/>
            <a:chOff x="1249586" y="924858"/>
            <a:chExt cx="4122510" cy="2990094"/>
          </a:xfrm>
        </p:grpSpPr>
        <p:grpSp>
          <p:nvGrpSpPr>
            <p:cNvPr id="37" name="그룹 36"/>
            <p:cNvGrpSpPr/>
            <p:nvPr/>
          </p:nvGrpSpPr>
          <p:grpSpPr>
            <a:xfrm>
              <a:off x="2939559" y="1104123"/>
              <a:ext cx="2432537" cy="2810829"/>
              <a:chOff x="2121878" y="664507"/>
              <a:chExt cx="2432537" cy="281082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오세룡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해야할 일을 나누고 어떤 일을 할지 정하는 과정에서 어떻게 나눠야 하나 정하는것과 제작하면서 생긴 원하지 않던 현상들을 수정하는게 힘들었지만 완성하고 나니 나름 잘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만들어진 것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같다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38" name="그림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922604" y="3470134"/>
            <a:ext cx="5663679" cy="2728760"/>
            <a:chOff x="1249586" y="960026"/>
            <a:chExt cx="4122510" cy="2366758"/>
          </a:xfrm>
        </p:grpSpPr>
        <p:grpSp>
          <p:nvGrpSpPr>
            <p:cNvPr id="42" name="그룹 41"/>
            <p:cNvGrpSpPr/>
            <p:nvPr/>
          </p:nvGrpSpPr>
          <p:grpSpPr>
            <a:xfrm>
              <a:off x="2939559" y="1104123"/>
              <a:ext cx="2432537" cy="2222661"/>
              <a:chOff x="2121878" y="664507"/>
              <a:chExt cx="2432537" cy="222266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45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조영탁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158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처음에는 어려운 목표라고 생각하였으나 모두 힘을 합쳐 노력하니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생각보다 진행 속도가 빨라서 놀랐고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이로 인해 팀 프로젝트의 효과와 중요성에 대하여 많이 깨닫게 되었다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3" name="그림 개체 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60026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93269" y="3470134"/>
            <a:ext cx="4896798" cy="3007681"/>
            <a:chOff x="1249586" y="907271"/>
            <a:chExt cx="4122510" cy="3007681"/>
          </a:xfrm>
        </p:grpSpPr>
        <p:grpSp>
          <p:nvGrpSpPr>
            <p:cNvPr id="47" name="그룹 46"/>
            <p:cNvGrpSpPr/>
            <p:nvPr/>
          </p:nvGrpSpPr>
          <p:grpSpPr>
            <a:xfrm>
              <a:off x="2939559" y="1104123"/>
              <a:ext cx="2432537" cy="2810829"/>
              <a:chOff x="2121878" y="664507"/>
              <a:chExt cx="2432537" cy="281082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이범식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팀원으로 각자 맡은 작업을 팀원들이 수행을 하고 오류 수정을 하고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필요한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자료를 찾고 하나씩 해 내 가면서 팀워크의 중요성과 아직 모자란 부분이 많다고 느끼고 더 분발 해야겠다고 느꼈다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8" name="그림 개체 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07271"/>
              <a:ext cx="1499866" cy="149986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291904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Thank you!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43" y="1462088"/>
            <a:ext cx="3547482" cy="39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구성원 역할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13808" y="2025490"/>
            <a:ext cx="2568112" cy="3637316"/>
            <a:chOff x="1778459" y="2063590"/>
            <a:chExt cx="2568112" cy="36373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23907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임시보드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</a:t>
              </a:r>
              <a:endParaRPr lang="en-US" altLang="ko-KR" sz="13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오버라인까지 차면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게임오버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추가보드에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점수 및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삭제한 줄 수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보드 최신화 및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1D04EC-3454-4EA2-8323-A49C5DC0A0E3}"/>
                </a:ext>
              </a:extLst>
            </p:cNvPr>
            <p:cNvGrpSpPr/>
            <p:nvPr/>
          </p:nvGrpSpPr>
          <p:grpSpPr>
            <a:xfrm>
              <a:off x="2947325" y="2063590"/>
              <a:ext cx="199893" cy="241051"/>
              <a:chOff x="2845204" y="1004030"/>
              <a:chExt cx="190595" cy="229838"/>
            </a:xfrm>
            <a:solidFill>
              <a:schemeClr val="bg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C2254C7-9A97-49B3-904E-9D51F58FD4DD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2AC0374F-7834-48DC-8859-4FB77F181AE8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4850BFD-7F5D-4BF1-BBDF-2E2076410139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8A1CD16-258F-420A-9FEF-FC41CDFD1624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8F52C37-26C5-43F2-A0E5-8E52546FEBB9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33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역할</a:t>
            </a:r>
            <a:endParaRPr lang="ko-KR" altLang="en-US" sz="24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428838" y="1663829"/>
            <a:ext cx="2568112" cy="4002466"/>
            <a:chOff x="1778459" y="1698440"/>
            <a:chExt cx="2568112" cy="4002466"/>
          </a:xfrm>
        </p:grpSpPr>
        <p:sp>
          <p:nvSpPr>
            <p:cNvPr id="69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889816" y="2713219"/>
              <a:ext cx="2456753" cy="170816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생성 및 색상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충돌 체크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일정 시간마다 블록 하강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미리보기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오세룡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61297" y="1660340"/>
            <a:ext cx="2568112" cy="4002466"/>
            <a:chOff x="1778459" y="1698440"/>
            <a:chExt cx="2568112" cy="4002466"/>
          </a:xfrm>
        </p:grpSpPr>
        <p:sp>
          <p:nvSpPr>
            <p:cNvPr id="80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973116" y="2695502"/>
              <a:ext cx="2178798" cy="203132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 세팅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콘솔사이즈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스크롤바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커서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이동 및 고정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배경 음악 및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ON/Off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기능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이범식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3757" y="1660340"/>
            <a:ext cx="2568112" cy="4002466"/>
            <a:chOff x="1778459" y="1698440"/>
            <a:chExt cx="2568112" cy="4002466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6776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jalnan" panose="020B0600000101010101" pitchFamily="50" charset="-127"/>
                  <a:ea typeface="jalnan" panose="020B0600000101010101" pitchFamily="50" charset="-127"/>
                </a:rPr>
                <a:t>시작화면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정지화면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종료화면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한 번에 바닥에 낙하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한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줄 다 차면 줄 삭제 및 점수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속도 증가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파일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입출력 및 최고점 출력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조영탁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1340664" y="1666180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안서준</a:t>
            </a:r>
            <a:endParaRPr lang="ko-KR" altLang="en-US" sz="12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042264" y="1286274"/>
            <a:ext cx="1733662" cy="1733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#define,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Void </a:t>
            </a:r>
            <a:r>
              <a:rPr lang="en-US" altLang="ko-KR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endParaRPr lang="ko-KR" altLang="en-US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303702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매크로 상수를 사용해서 키보드 입력의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ASCII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코드 값 저장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4136834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6839488" y="1811707"/>
            <a:ext cx="1714500" cy="1714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</a:t>
            </a:r>
            <a:endParaRPr lang="ko-KR" altLang="en-US" sz="2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3724466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벽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이동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이중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 사용</a:t>
            </a:r>
            <a:endParaRPr lang="en-US" altLang="ko-KR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4237358"/>
            <a:ext cx="2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Function( )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만들어서 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main( )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에 호출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함수를 통해서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 및 결과 출력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3449" y="1474089"/>
            <a:ext cx="8155561" cy="41425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9542142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6450728" y="3939609"/>
            <a:ext cx="267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경계선에 닿으면 게임 오버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조건 추가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9129774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키보드 값 입력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좌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), </a:t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하드 드롭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4556</TotalTime>
  <Words>888</Words>
  <Application>Microsoft Office PowerPoint</Application>
  <PresentationFormat>와이드스크린</PresentationFormat>
  <Paragraphs>165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Poppins Light</vt:lpstr>
      <vt:lpstr>Bebas Neue</vt:lpstr>
      <vt:lpstr>Arial Unicode MS</vt:lpstr>
      <vt:lpstr>jalnan</vt:lpstr>
      <vt:lpstr>Wingdings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812</cp:revision>
  <dcterms:created xsi:type="dcterms:W3CDTF">2019-04-06T05:20:47Z</dcterms:created>
  <dcterms:modified xsi:type="dcterms:W3CDTF">2022-08-12T07:00:52Z</dcterms:modified>
</cp:coreProperties>
</file>